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c391899ab8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c391899ab8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391899ab8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c391899ab8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c391899ab8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c391899ab8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c391899ab8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c391899ab8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c391899ab8_1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c391899ab8_1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c391899ab8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c391899ab8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c391899fc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c391899fc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c391899fcb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c391899fcb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c391899ab8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c391899ab8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c391899ab8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c391899ab8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c391899a80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c391899a80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c391899fcb_1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c391899fcb_1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c391899ab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c391899ab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391899ab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c391899ab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c391899ab8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c391899ab8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c391899ab8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c391899ab8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391899ab8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391899ab8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c391899ab8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c391899ab8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c391899ab8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c391899ab8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ocs.google.com/spreadsheets/d/1urKpkG2FjpZFtdsL9hHV3BiyRhU6_nUHqP9pYLlAGIY/edit?usp=drive_link" TargetMode="External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image" Target="../media/image8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spreadsheets/d/1wMnn8GoEsT4tErM8CQTYEX-YwZzmfNHMBURb9XRmUgU/edit?usp=sharing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ocs.google.com/spreadsheets/d/1mF5XXsU1hkwt1G418QYlxEVt6NKhdj0fZPhZwNjH3PU/edit?usp=drive_link" TargetMode="External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google.com/spreadsheets/d/1AQvQEF13Q8UUybP6N8Vbh7r5QMuqSpRT/edit?usp=sharing&amp;ouid=101736793654090465169&amp;rtpof=true&amp;sd=true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google.com/spreadsheets/d/1ZbzWZb3r7e44Iur7T-3NMtqS7qV5TXUi/edit?usp=sharing&amp;ouid=101736793654090465169&amp;rtpof=true&amp;sd=true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spreadsheets/d/14rZn9cBkTmmEx6W1k_JXMNmtj-oqZ9O2/edit?usp=sharing&amp;ouid=101736793654090465169&amp;rtpof=true&amp;sd=true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docs.google.com/spreadsheets/d/1fbNIzHO3E53oLgdWl7LVlnY2W_3ZwJWx/edit?usp=sharing&amp;ouid=101736793654090465169&amp;rtpof=true&amp;sd=true" TargetMode="External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spreadsheets/d/1t7bePlhnNu7u5-y0Tvoemq0PrsJgzjff/edit?usp=sharing&amp;ouid=101736793654090465169&amp;rtpof=true&amp;sd=true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5a7AYgDk3VPnGpdHmS6JTrMFik_LISPc/edit?usp=sharing&amp;ouid=101736793654090465169&amp;rtpof=true&amp;sd=true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9100" y="1570950"/>
            <a:ext cx="2704274" cy="2666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36" name="Google Shape;136;p22"/>
          <p:cNvSpPr txBox="1"/>
          <p:nvPr/>
        </p:nvSpPr>
        <p:spPr>
          <a:xfrm>
            <a:off x="769200" y="2012350"/>
            <a:ext cx="7443600" cy="20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Wykonane przez zespół testy API Swagger: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700">
                <a:solidFill>
                  <a:schemeClr val="dk2"/>
                </a:solidFill>
              </a:rPr>
              <a:t>API Swagger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l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https://docs.google.com/spreadsheets/d/1urKpkG2FjpZFtdsL9hHV3BiyRhU6_nUHqP9pYLlAGIY/edit?usp=drive_link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43" name="Google Shape;143;p23"/>
          <p:cNvSpPr txBox="1"/>
          <p:nvPr/>
        </p:nvSpPr>
        <p:spPr>
          <a:xfrm>
            <a:off x="769200" y="2012350"/>
            <a:ext cx="7443600" cy="25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Opracowanie statystyczne naszej pracy przedstawia się 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następująco: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50" name="Google Shape;150;p24"/>
          <p:cNvSpPr txBox="1"/>
          <p:nvPr/>
        </p:nvSpPr>
        <p:spPr>
          <a:xfrm>
            <a:off x="769200" y="1429625"/>
            <a:ext cx="7443600" cy="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51" name="Google Shape;15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725" y="1429625"/>
            <a:ext cx="5169650" cy="320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58" name="Google Shape;158;p25"/>
          <p:cNvSpPr txBox="1"/>
          <p:nvPr/>
        </p:nvSpPr>
        <p:spPr>
          <a:xfrm>
            <a:off x="769200" y="1429625"/>
            <a:ext cx="7443600" cy="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726" y="1429625"/>
            <a:ext cx="5309451" cy="3224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66" name="Google Shape;166;p26"/>
          <p:cNvSpPr txBox="1"/>
          <p:nvPr/>
        </p:nvSpPr>
        <p:spPr>
          <a:xfrm>
            <a:off x="769200" y="1429625"/>
            <a:ext cx="7443600" cy="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725" y="1429625"/>
            <a:ext cx="5189500" cy="320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74" name="Google Shape;174;p27"/>
          <p:cNvSpPr txBox="1"/>
          <p:nvPr/>
        </p:nvSpPr>
        <p:spPr>
          <a:xfrm>
            <a:off x="769200" y="1429625"/>
            <a:ext cx="7443600" cy="89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75" name="Google Shape;1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725" y="1429625"/>
            <a:ext cx="5193424" cy="321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8"/>
          <p:cNvSpPr txBox="1"/>
          <p:nvPr/>
        </p:nvSpPr>
        <p:spPr>
          <a:xfrm>
            <a:off x="3061225" y="2470725"/>
            <a:ext cx="40401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2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Projekt Wallet w liczbach</a:t>
            </a:r>
            <a:endParaRPr sz="2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 txBox="1"/>
          <p:nvPr/>
        </p:nvSpPr>
        <p:spPr>
          <a:xfrm>
            <a:off x="2371725" y="2012350"/>
            <a:ext cx="6331500" cy="55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l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Podczas pracy nad projektem zespół  </a:t>
            </a:r>
            <a:r>
              <a:rPr b="1" lang="pl" sz="1800">
                <a:solidFill>
                  <a:srgbClr val="FF9900"/>
                </a:solidFill>
                <a:latin typeface="Raleway"/>
                <a:ea typeface="Raleway"/>
                <a:cs typeface="Raleway"/>
                <a:sym typeface="Raleway"/>
              </a:rPr>
              <a:t>LAZY BUGS</a:t>
            </a:r>
            <a:r>
              <a:rPr b="1" lang="pl" sz="1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: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91" name="Google Shape;191;p29"/>
          <p:cNvSpPr txBox="1"/>
          <p:nvPr/>
        </p:nvSpPr>
        <p:spPr>
          <a:xfrm>
            <a:off x="2486275" y="2563975"/>
            <a:ext cx="6006000" cy="20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-"/>
            </a:pPr>
            <a:r>
              <a:rPr b="1" lang="pl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spotykał się codziennie </a:t>
            </a:r>
            <a:endParaRPr b="1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-"/>
            </a:pPr>
            <a:r>
              <a:rPr b="1" lang="pl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spędził na wspólnych spotkaniach ponad  520 min</a:t>
            </a:r>
            <a:endParaRPr b="1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-"/>
            </a:pPr>
            <a:r>
              <a:rPr b="1" lang="pl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napisał 2 checklisty  zawierające  115 pozycji</a:t>
            </a:r>
            <a:endParaRPr b="1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Lato"/>
              <a:buChar char="-"/>
            </a:pPr>
            <a:r>
              <a:rPr b="1" lang="pl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napisał bug reporty na łączną liczbę  1170 wierszy</a:t>
            </a:r>
            <a:endParaRPr b="1" sz="16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-"/>
            </a:pPr>
            <a:r>
              <a:rPr b="1" lang="pl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znalazł  łącznie   43           , te </a:t>
            </a:r>
            <a:r>
              <a:rPr b="1" lang="pl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pl" sz="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mniejsze</a:t>
            </a:r>
            <a:r>
              <a:rPr b="1" lang="pl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i te</a:t>
            </a:r>
            <a:r>
              <a:rPr b="1" lang="pl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b="1" lang="pl" sz="2867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większe</a:t>
            </a:r>
            <a:r>
              <a:rPr b="1" lang="pl" sz="9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2" name="Google Shape;19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8200" y="3763488"/>
            <a:ext cx="421475" cy="42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98" name="Google Shape;198;p30"/>
          <p:cNvSpPr txBox="1"/>
          <p:nvPr/>
        </p:nvSpPr>
        <p:spPr>
          <a:xfrm>
            <a:off x="2234850" y="2571750"/>
            <a:ext cx="5765400" cy="13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2600">
                <a:solidFill>
                  <a:schemeClr val="dk2"/>
                </a:solidFill>
              </a:rPr>
              <a:t>Na koniec krótki skrót dynamiki prac na spotkaniach Google meet i Trello</a:t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99" name="Google Shape;1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1725" y="1238529"/>
            <a:ext cx="6217100" cy="342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Wykonana przez zespół lista" id="79" name="Google Shape;79;p14"/>
          <p:cNvSpPr txBox="1"/>
          <p:nvPr/>
        </p:nvSpPr>
        <p:spPr>
          <a:xfrm>
            <a:off x="769200" y="2012350"/>
            <a:ext cx="7443600" cy="12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Wykonana przez zespół lista kontrolna: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https://docs.google.com/spreadsheets/d/1wMnn8GoEsT4tErM8CQTYEX-YwZzmfNHMBURb9XRmUgU/edit?usp=sharing</a:t>
            </a:r>
            <a:endParaRPr/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73550" y="3038825"/>
            <a:ext cx="3634900" cy="144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2" name="Google Shape;21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8225" y="1582000"/>
            <a:ext cx="2007550" cy="1979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/>
        </p:nvSpPr>
        <p:spPr>
          <a:xfrm>
            <a:off x="3045700" y="3923675"/>
            <a:ext cx="3752700" cy="5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DZIĘKUJEMY ZA UWAGĘ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87" name="Google Shape;87;p15"/>
          <p:cNvSpPr txBox="1"/>
          <p:nvPr/>
        </p:nvSpPr>
        <p:spPr>
          <a:xfrm>
            <a:off x="769200" y="2012350"/>
            <a:ext cx="7443600" cy="19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Uwagi oraz nieścisłości znalezione przez zespół w dokumentacji (testy statyczne):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https://docs.google.com/spreadsheets/d/1mF5XXsU1hkwt1G418QYlxEVt6NKhdj0fZPhZwNjH3PU/edit?usp=drive_link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94" name="Google Shape;94;p16"/>
          <p:cNvSpPr txBox="1"/>
          <p:nvPr/>
        </p:nvSpPr>
        <p:spPr>
          <a:xfrm>
            <a:off x="769200" y="2012350"/>
            <a:ext cx="7443600" cy="28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Wykonane przez zespół bug reporty z poszczególnych wyodrębnionych w </a:t>
            </a:r>
            <a:r>
              <a:rPr lang="pl" sz="1900">
                <a:solidFill>
                  <a:schemeClr val="dk2"/>
                </a:solidFill>
              </a:rPr>
              <a:t>liście kontrolnej</a:t>
            </a:r>
            <a:r>
              <a:rPr lang="pl" sz="1900">
                <a:solidFill>
                  <a:schemeClr val="dk2"/>
                </a:solidFill>
              </a:rPr>
              <a:t> działów: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chemeClr val="dk2"/>
                </a:solidFill>
              </a:rPr>
              <a:t>1) Rejestracja i logowanie</a:t>
            </a:r>
            <a:endParaRPr sz="1600">
              <a:solidFill>
                <a:schemeClr val="dk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https://docs.google.com/spreadsheets/d/1AQvQEF13Q8UUybP6N8Vbh7r5QMuqSpRT/edit?usp=sharing&amp;ouid=101736793654090465169&amp;rtpof=true&amp;sd=true</a:t>
            </a:r>
            <a:endParaRPr sz="1100">
              <a:solidFill>
                <a:schemeClr val="dk2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01" name="Google Shape;101;p17"/>
          <p:cNvSpPr txBox="1"/>
          <p:nvPr/>
        </p:nvSpPr>
        <p:spPr>
          <a:xfrm>
            <a:off x="769200" y="2012350"/>
            <a:ext cx="7443600" cy="25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Wykonane przez zespół bug reporty z poszczególnych wyodrębnionych w </a:t>
            </a:r>
            <a:r>
              <a:rPr lang="pl" sz="1900">
                <a:solidFill>
                  <a:schemeClr val="dk2"/>
                </a:solidFill>
              </a:rPr>
              <a:t>liście kontrolnej</a:t>
            </a:r>
            <a:r>
              <a:rPr lang="pl" sz="1900">
                <a:solidFill>
                  <a:schemeClr val="dk2"/>
                </a:solidFill>
              </a:rPr>
              <a:t> działów: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chemeClr val="dk2"/>
                </a:solidFill>
              </a:rPr>
              <a:t>2)  Interface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https://docs.google.com/spreadsheets/d/1ZbzWZb3r7e44Iur7T-3NMtqS7qV5TXUi/edit?usp=sharing&amp;ouid=101736793654090465169&amp;rtpof=true&amp;sd=true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08" name="Google Shape;108;p18"/>
          <p:cNvSpPr txBox="1"/>
          <p:nvPr/>
        </p:nvSpPr>
        <p:spPr>
          <a:xfrm>
            <a:off x="769200" y="2012350"/>
            <a:ext cx="7443600" cy="22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Wykonane przez zespół bug reporty z poszczególnych wyodrębnionych w </a:t>
            </a:r>
            <a:r>
              <a:rPr lang="pl" sz="1900">
                <a:solidFill>
                  <a:schemeClr val="dk2"/>
                </a:solidFill>
              </a:rPr>
              <a:t>liście kontrolnej</a:t>
            </a:r>
            <a:r>
              <a:rPr lang="pl" sz="1900">
                <a:solidFill>
                  <a:schemeClr val="dk2"/>
                </a:solidFill>
              </a:rPr>
              <a:t> działów: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chemeClr val="dk2"/>
                </a:solidFill>
              </a:rPr>
              <a:t>3</a:t>
            </a:r>
            <a:r>
              <a:rPr lang="pl" sz="1600">
                <a:solidFill>
                  <a:schemeClr val="dk2"/>
                </a:solidFill>
              </a:rPr>
              <a:t>)  </a:t>
            </a:r>
            <a:r>
              <a:rPr lang="pl" sz="1600">
                <a:solidFill>
                  <a:schemeClr val="dk2"/>
                </a:solidFill>
              </a:rPr>
              <a:t>Design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l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https://docs.google.com/spreadsheets/d/14rZn9cBkTmmEx6W1k_JXMNmtj-oqZ9O2/edit?usp=sharing&amp;ouid=101736793654090465169&amp;rtpof=true&amp;sd=true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15" name="Google Shape;115;p19"/>
          <p:cNvSpPr txBox="1"/>
          <p:nvPr/>
        </p:nvSpPr>
        <p:spPr>
          <a:xfrm>
            <a:off x="769200" y="2012350"/>
            <a:ext cx="7443600" cy="25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Wykonane przez zespół bug reporty z poszczególnych wyodrębnionych w </a:t>
            </a:r>
            <a:r>
              <a:rPr lang="pl" sz="1900">
                <a:solidFill>
                  <a:schemeClr val="dk2"/>
                </a:solidFill>
              </a:rPr>
              <a:t>liście kontrolnej</a:t>
            </a:r>
            <a:r>
              <a:rPr lang="pl" sz="1900">
                <a:solidFill>
                  <a:schemeClr val="dk2"/>
                </a:solidFill>
              </a:rPr>
              <a:t> działów: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chemeClr val="dk2"/>
                </a:solidFill>
              </a:rPr>
              <a:t>4</a:t>
            </a:r>
            <a:r>
              <a:rPr lang="pl" sz="1600">
                <a:solidFill>
                  <a:schemeClr val="dk2"/>
                </a:solidFill>
              </a:rPr>
              <a:t>)  </a:t>
            </a:r>
            <a:r>
              <a:rPr lang="pl" sz="1600">
                <a:solidFill>
                  <a:schemeClr val="dk2"/>
                </a:solidFill>
              </a:rPr>
              <a:t>Karta dodawania transakcji </a:t>
            </a:r>
            <a:r>
              <a:rPr lang="pl" sz="1600" u="sng">
                <a:solidFill>
                  <a:schemeClr val="dk2"/>
                </a:solidFill>
              </a:rPr>
              <a:t>Dochód</a:t>
            </a:r>
            <a:endParaRPr sz="1600" u="sng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l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https://docs.google.com/spreadsheets/d/1fbNIzHO3E53oLgdWl7LVlnY2W_3ZwJWx/edit?usp=sharing&amp;ouid=101736793654090465169&amp;rtpof=true&amp;sd=true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22" name="Google Shape;122;p20"/>
          <p:cNvSpPr txBox="1"/>
          <p:nvPr/>
        </p:nvSpPr>
        <p:spPr>
          <a:xfrm>
            <a:off x="769200" y="2012350"/>
            <a:ext cx="7443600" cy="280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Wykonane przez zespół bug reporty z poszczególnych wyodrębnionych w </a:t>
            </a:r>
            <a:r>
              <a:rPr lang="pl" sz="1900">
                <a:solidFill>
                  <a:schemeClr val="dk2"/>
                </a:solidFill>
              </a:rPr>
              <a:t>liście kontrolnej</a:t>
            </a:r>
            <a:r>
              <a:rPr lang="pl" sz="1900">
                <a:solidFill>
                  <a:schemeClr val="dk2"/>
                </a:solidFill>
              </a:rPr>
              <a:t> działów: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chemeClr val="dk2"/>
                </a:solidFill>
              </a:rPr>
              <a:t>5</a:t>
            </a:r>
            <a:r>
              <a:rPr lang="pl" sz="1600">
                <a:solidFill>
                  <a:schemeClr val="dk2"/>
                </a:solidFill>
              </a:rPr>
              <a:t>)  </a:t>
            </a:r>
            <a:r>
              <a:rPr lang="pl" sz="1600">
                <a:solidFill>
                  <a:schemeClr val="dk2"/>
                </a:solidFill>
              </a:rPr>
              <a:t>Karta dodawania transakcji </a:t>
            </a:r>
            <a:r>
              <a:rPr lang="pl" sz="1600" u="sng">
                <a:solidFill>
                  <a:schemeClr val="dk2"/>
                </a:solidFill>
              </a:rPr>
              <a:t>Wydatek</a:t>
            </a:r>
            <a:endParaRPr sz="1600" u="sng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l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https://docs.google.com/spreadsheets/d/1t7bePlhnNu7u5-y0Tvoemq0PrsJgzjff/edit?usp=sharing&amp;ouid=101736793654090465169&amp;rtpof=true&amp;sd=true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l" sz="33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Projekt Wallet by Lazy Bugs</a:t>
            </a:r>
            <a:endParaRPr b="0" sz="33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descr="Uwagi oraz nieścisłości znalezione przez zespół w dokumentacji (testy statyczne):" id="129" name="Google Shape;129;p21"/>
          <p:cNvSpPr txBox="1"/>
          <p:nvPr/>
        </p:nvSpPr>
        <p:spPr>
          <a:xfrm>
            <a:off x="769200" y="2012350"/>
            <a:ext cx="7443600" cy="27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900">
                <a:solidFill>
                  <a:schemeClr val="dk2"/>
                </a:solidFill>
              </a:rPr>
              <a:t>Wykonane przez zespół bug reporty z poszczególnych wyodrębnionych w </a:t>
            </a:r>
            <a:r>
              <a:rPr lang="pl" sz="1900">
                <a:solidFill>
                  <a:schemeClr val="dk2"/>
                </a:solidFill>
              </a:rPr>
              <a:t>liście kontrolnej</a:t>
            </a:r>
            <a:r>
              <a:rPr lang="pl" sz="1900">
                <a:solidFill>
                  <a:schemeClr val="dk2"/>
                </a:solidFill>
              </a:rPr>
              <a:t> działów: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 sz="1600">
                <a:solidFill>
                  <a:schemeClr val="dk2"/>
                </a:solidFill>
              </a:rPr>
              <a:t>6</a:t>
            </a:r>
            <a:r>
              <a:rPr lang="pl" sz="1600">
                <a:solidFill>
                  <a:schemeClr val="dk2"/>
                </a:solidFill>
              </a:rPr>
              <a:t>)  </a:t>
            </a:r>
            <a:r>
              <a:rPr lang="pl" sz="1600">
                <a:solidFill>
                  <a:schemeClr val="dk2"/>
                </a:solidFill>
              </a:rPr>
              <a:t>Strona statystyk</a:t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l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https://docs.google.com/spreadsheets/d/15a7AYgDk3VPnGpdHmS6JTrMFik_LISPc/edit?usp=sharing&amp;ouid=101736793654090465169&amp;rtpof=true&amp;sd=true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30" name="Google Shape;13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9200" y="567175"/>
            <a:ext cx="1465662" cy="144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med">
        <p14:flip dir="l"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